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2" userDrawn="1">
          <p15:clr>
            <a:srgbClr val="A4A3A4"/>
          </p15:clr>
        </p15:guide>
        <p15:guide id="3" pos="118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pos="7552" userDrawn="1">
          <p15:clr>
            <a:srgbClr val="A4A3A4"/>
          </p15:clr>
        </p15:guide>
        <p15:guide id="6" orient="horz" pos="40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B29"/>
    <a:srgbClr val="5E3B26"/>
    <a:srgbClr val="D0CECE"/>
    <a:srgbClr val="024B80"/>
    <a:srgbClr val="E7E9ED"/>
    <a:srgbClr val="8497B0"/>
    <a:srgbClr val="ACA99E"/>
    <a:srgbClr val="CBD0D8"/>
    <a:srgbClr val="BFD0E9"/>
    <a:srgbClr val="DFE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126" y="108"/>
      </p:cViewPr>
      <p:guideLst>
        <p:guide orient="horz" pos="2160"/>
        <p:guide pos="3822"/>
        <p:guide pos="118"/>
        <p:guide orient="horz" pos="618"/>
        <p:guide pos="7552"/>
        <p:guide orient="horz" pos="40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eg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16483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기운으로 변이한 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flipV="1">
            <a:off x="1867535" y="2560320"/>
            <a:ext cx="1355725" cy="10160"/>
          </a:xfrm>
          <a:prstGeom prst="straightConnector1">
            <a:avLst/>
          </a:prstGeom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flipV="1">
            <a:off x="3599180" y="1971040"/>
            <a:ext cx="2432685" cy="101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>
            <a:off x="4808855" y="5922010"/>
            <a:ext cx="62039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강한 신체 능력을 이용한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금강불괴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특히 마교와 매우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34960"/>
              </p:ext>
            </p:extLst>
          </p:nvPr>
        </p:nvGraphicFramePr>
        <p:xfrm>
          <a:off x="3751333" y="1944053"/>
          <a:ext cx="21083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문서 개요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 개요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방향성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세계관 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컨텐츠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시스템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74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유료화 모델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419481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6.커맨드/퀵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48122"/>
              </p:ext>
            </p:extLst>
          </p:nvPr>
        </p:nvGraphicFramePr>
        <p:xfrm>
          <a:off x="743007" y="3143645"/>
          <a:ext cx="9769605" cy="313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54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  <a:gridCol w="1951200">
                  <a:extLst>
                    <a:ext uri="{9D8B030D-6E8A-4147-A177-3AD203B41FA5}">
                      <a16:colId xmlns:a16="http://schemas.microsoft.com/office/drawing/2014/main" val="2909682185"/>
                    </a:ext>
                  </a:extLst>
                </a:gridCol>
                <a:gridCol w="2934000">
                  <a:extLst>
                    <a:ext uri="{9D8B030D-6E8A-4147-A177-3AD203B41FA5}">
                      <a16:colId xmlns:a16="http://schemas.microsoft.com/office/drawing/2014/main" val="2116913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인벤토리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SPACE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착용 장비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Q/E/R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능력치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K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우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맵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좌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보조 공격 키 (캐릭터 좌측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ESC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 메뉴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휠</a:t>
                      </a:r>
                      <a:r>
                        <a:rPr lang="ko-KR" alt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↑/↓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CTRL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커서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ON/OFF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이동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시점 이동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ENTER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수락</a:t>
                      </a:r>
                    </a:p>
                  </a:txBody>
                  <a:tcPr marL="90170" marR="90170" marT="46990" marB="46990"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TAB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 슬롯 배치 스위칭 키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SHIFT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5ECD62F3-4416-4674-AF7D-53500645C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0" y="1048499"/>
            <a:ext cx="6029629" cy="198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8D0A60-C12E-4C89-A26C-C4B745E97536}"/>
              </a:ext>
            </a:extLst>
          </p:cNvPr>
          <p:cNvSpPr/>
          <p:nvPr/>
        </p:nvSpPr>
        <p:spPr>
          <a:xfrm>
            <a:off x="1257358" y="1437564"/>
            <a:ext cx="396000" cy="396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912180-A88E-43FF-AC58-8BAFF6F6E1E6}"/>
              </a:ext>
            </a:extLst>
          </p:cNvPr>
          <p:cNvSpPr/>
          <p:nvPr/>
        </p:nvSpPr>
        <p:spPr>
          <a:xfrm>
            <a:off x="1059358" y="1834105"/>
            <a:ext cx="396000" cy="396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F38493-FF79-46CC-AEC2-732C556C7327}"/>
              </a:ext>
            </a:extLst>
          </p:cNvPr>
          <p:cNvSpPr/>
          <p:nvPr/>
        </p:nvSpPr>
        <p:spPr>
          <a:xfrm>
            <a:off x="1455358" y="1833564"/>
            <a:ext cx="396000" cy="396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28D9D5-6A42-40FF-8D15-400311E2B544}"/>
              </a:ext>
            </a:extLst>
          </p:cNvPr>
          <p:cNvSpPr/>
          <p:nvPr/>
        </p:nvSpPr>
        <p:spPr>
          <a:xfrm>
            <a:off x="1834795" y="1833564"/>
            <a:ext cx="396000" cy="396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629945-4FF5-434D-A8B9-EFA0D3DC0DC4}"/>
              </a:ext>
            </a:extLst>
          </p:cNvPr>
          <p:cNvSpPr/>
          <p:nvPr/>
        </p:nvSpPr>
        <p:spPr>
          <a:xfrm>
            <a:off x="2239587" y="2627421"/>
            <a:ext cx="1763598" cy="396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DED0A1-862A-4FEB-A123-8E89F6DF63F4}"/>
              </a:ext>
            </a:extLst>
          </p:cNvPr>
          <p:cNvSpPr/>
          <p:nvPr/>
        </p:nvSpPr>
        <p:spPr>
          <a:xfrm>
            <a:off x="861358" y="1438105"/>
            <a:ext cx="396000" cy="396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50E663-643E-4E3C-9439-3237783FCA19}"/>
              </a:ext>
            </a:extLst>
          </p:cNvPr>
          <p:cNvSpPr/>
          <p:nvPr/>
        </p:nvSpPr>
        <p:spPr>
          <a:xfrm>
            <a:off x="1648596" y="1445815"/>
            <a:ext cx="396000" cy="396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B1314E-03D8-4647-94CA-BD67CA3AA8E2}"/>
              </a:ext>
            </a:extLst>
          </p:cNvPr>
          <p:cNvSpPr/>
          <p:nvPr/>
        </p:nvSpPr>
        <p:spPr>
          <a:xfrm>
            <a:off x="2048626" y="1437217"/>
            <a:ext cx="396000" cy="396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93A53A-E69F-43B6-95FF-C441FEECA7A9}"/>
              </a:ext>
            </a:extLst>
          </p:cNvPr>
          <p:cNvSpPr/>
          <p:nvPr/>
        </p:nvSpPr>
        <p:spPr>
          <a:xfrm>
            <a:off x="2232374" y="1842010"/>
            <a:ext cx="396000" cy="396000"/>
          </a:xfrm>
          <a:prstGeom prst="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19EE0F-A991-4047-9503-9993593BF40A}"/>
              </a:ext>
            </a:extLst>
          </p:cNvPr>
          <p:cNvSpPr/>
          <p:nvPr/>
        </p:nvSpPr>
        <p:spPr>
          <a:xfrm>
            <a:off x="302275" y="1437217"/>
            <a:ext cx="570884" cy="396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4E3B08-1F28-4A0C-AE04-EF99F66DE0D5}"/>
              </a:ext>
            </a:extLst>
          </p:cNvPr>
          <p:cNvSpPr/>
          <p:nvPr/>
        </p:nvSpPr>
        <p:spPr>
          <a:xfrm>
            <a:off x="311066" y="2230105"/>
            <a:ext cx="955083" cy="396000"/>
          </a:xfrm>
          <a:prstGeom prst="rect">
            <a:avLst/>
          </a:prstGeom>
          <a:solidFill>
            <a:srgbClr val="5E3B2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125112-FA8E-48D4-AE97-EC3E507A0512}"/>
              </a:ext>
            </a:extLst>
          </p:cNvPr>
          <p:cNvSpPr/>
          <p:nvPr/>
        </p:nvSpPr>
        <p:spPr>
          <a:xfrm>
            <a:off x="297765" y="1049815"/>
            <a:ext cx="396000" cy="396000"/>
          </a:xfrm>
          <a:prstGeom prst="rect">
            <a:avLst/>
          </a:prstGeom>
          <a:solidFill>
            <a:srgbClr val="465B2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8D35763B-1845-4045-83E3-3478275AE03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622770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F8283366-45B0-4C2A-B4BD-ACACB2970B5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실행 단추: 문서 11">
            <a:hlinkClick r:id="rId2" action="ppaction://hlinksldjump"/>
            <a:extLst>
              <a:ext uri="{FF2B5EF4-FFF2-40B4-BE49-F238E27FC236}">
                <a16:creationId xmlns:a16="http://schemas.microsoft.com/office/drawing/2014/main" id="{7AD477DD-8631-4C5B-BC0A-0418748584E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4FB19F12-2FA3-4F14-879B-508FBBABE94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일에는 복수귀적 면모를 보인다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Pages>33</Pages>
  <Words>3487</Words>
  <Characters>0</Characters>
  <Application>Microsoft Office PowerPoint</Application>
  <DocSecurity>0</DocSecurity>
  <PresentationFormat>와이드스크린</PresentationFormat>
  <Lines>0</Lines>
  <Paragraphs>921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30</cp:revision>
  <dcterms:modified xsi:type="dcterms:W3CDTF">2023-11-14T10:50:28Z</dcterms:modified>
  <cp:version>9.103.97.45139</cp:version>
</cp:coreProperties>
</file>